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DD8E9B-BB2F-407A-8E50-45571C711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80B80CF-B19F-47C7-B1B4-B0EE39C0BF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3B2BE9-D4BA-4A83-BC54-4FA0DE4B4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5F65EC-1EC2-4DEC-A494-C6E893EF7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2CEB7BC-115F-4EC9-9F76-663DD45F2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9095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3F47D6-22CF-4365-8508-0D1051200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AC1BD8E-6C91-4807-9044-FF98D1CAC3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A283A2-A7AA-42D8-BC46-EA60F18EB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D51B07B-E658-4B46-8071-55E96D46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F1D185-0408-4BCF-BF39-CC598A431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126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6E066C6-D276-4D36-AC0E-61F387706E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699C193-7AC6-4DC2-9293-C0AEF2E596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C0136B1-6470-4766-9B27-DC11813D0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65A691-7CD0-40D3-8900-452E95A2D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252519-1EE8-46D3-A548-3F40816CD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9108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2E0482-AAB1-4759-9018-195B346BD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62D701-D373-4D6A-B2EB-5E6838D59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9890E00-A665-4895-BA44-DB4C5024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F3A6C5-3D2D-409C-89C9-77504204B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AA7887-B10E-4A00-8AB6-2710ABCF3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889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FCCEDF-6744-41E9-A588-33BAD23D9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16BBA74-C93F-46CD-81D4-F179B28B5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014A26B-D0A9-490A-8430-D57077B9C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15EAD8F-5946-40F0-AE08-363AD1723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2AAE50-E4C7-43E4-B81B-89BD39A1F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1892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8694E7-8116-45A9-8E5C-B1152D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CC2AFB-F2F6-465F-93BD-033D0D4E0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D550FBE-F5D8-4AF9-A6C1-3FA4AD5BF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D555383-C3F8-453B-BA53-574FF59F1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B945492-ECDC-4AF7-9FB5-207F1562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C0A0CC1-5B01-4074-93DB-6E1FCC10E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524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C8F6F5-9B42-4F81-82D5-98E6F3074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9C0E4F9-6181-4A64-BFD2-EC8F2E1B8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7E089F9-1426-45A1-BBA4-357904A33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CFFF775-3751-44F3-9981-0A1E1C708C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6B2D7A1-FC6F-4B39-BFA8-729AAC1E90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BE3408F-0001-4D78-9CC7-D3A3AEC67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3F8EF6-F4A8-4368-9A65-FC90DB826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6330F6B-0DE7-4D97-8D15-10E61ADAD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8109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8A5ED-CB39-4755-A3A5-BA0F27825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04F49C2-113E-49AB-A31D-0CF652A9C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4DB70BF-4944-48A7-ADC8-A75195598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B816113-44C6-4D32-8B1E-FF982032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534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E8091EC-3CAB-4CC1-8806-F93134ACB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408B15F-E80B-4178-948F-8E7AF32B2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E7F166A-A711-49A9-B626-724C3EAB5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0793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D65734-8A3B-44A9-B0BF-F4E541CFB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0ED211-1674-43CA-9BBF-CB65FBBB1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CED5570-A4D8-4FE0-B6BC-4F1252368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CFF828-8AEC-4DAE-A949-818AA7A18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4DDEDAC-AF80-4DD4-BEDA-1E27DBB2C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5455CE1-C107-408F-B98F-089E47C84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3895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37FBEB-2FD1-4762-8E57-65409BB8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7D95355-42CE-44B7-B761-7CC4BA23F4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0E31032-B8E8-4B5C-BBB5-165E11CCE3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625FD1D-BB19-47CF-A6CF-23FD107C2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601EA88-EE19-49C7-9A15-A8750C801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0C7330C-D707-4895-AB55-3475329B5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130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FEDD7D0-F09B-43AF-92C2-2A3C3DBD6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03B41B-106F-422C-83D0-CEEBD946D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F267390-D1EA-4B87-B9F4-BE9EC9FBF2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D456E-C5C4-40E8-A5FE-ABAF8A57AF54}" type="datetimeFigureOut">
              <a:rPr lang="fr-FR" smtClean="0"/>
              <a:t>31/05/2018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D459083-D9CE-4A27-8179-AFD62F26BA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949EF1-00A8-4D6F-9A0E-8B9B41AB5F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CD0AF9-FA82-494E-ACDD-F170DCD9B93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0839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3FCEB7-CD02-4399-BA74-12D9191D6F7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3EBBC23C-9D82-49FB-8CCF-D099649C2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7822" y="492573"/>
            <a:ext cx="5985544" cy="588079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673F5AD-73C7-4A32-A567-B4F9ACC7B2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</p:spPr>
        <p:txBody>
          <a:bodyPr>
            <a:normAutofit/>
          </a:bodyPr>
          <a:lstStyle/>
          <a:p>
            <a:r>
              <a:rPr lang="fr-FR" sz="4800">
                <a:solidFill>
                  <a:srgbClr val="FFFFFF"/>
                </a:solidFill>
              </a:rPr>
              <a:t>Projet Arduino: Clean-Robot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3A160CB-DD71-4F48-ADE8-4466D12D97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1525597"/>
          </a:xfrm>
        </p:spPr>
        <p:txBody>
          <a:bodyPr>
            <a:normAutofit/>
          </a:bodyPr>
          <a:lstStyle/>
          <a:p>
            <a:r>
              <a:rPr lang="fr-FR" sz="2000" dirty="0">
                <a:solidFill>
                  <a:srgbClr val="FFFFFF"/>
                </a:solidFill>
              </a:rPr>
              <a:t>Réalisation :</a:t>
            </a:r>
          </a:p>
          <a:p>
            <a:r>
              <a:rPr lang="fr-FR" sz="2000" dirty="0">
                <a:solidFill>
                  <a:srgbClr val="FFFFFF"/>
                </a:solidFill>
              </a:rPr>
              <a:t>TALLARITA Benoit</a:t>
            </a:r>
          </a:p>
        </p:txBody>
      </p:sp>
    </p:spTree>
    <p:extLst>
      <p:ext uri="{BB962C8B-B14F-4D97-AF65-F5344CB8AC3E}">
        <p14:creationId xmlns:p14="http://schemas.microsoft.com/office/powerpoint/2010/main" val="2972902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F66E2E-5390-4647-AD81-3DD418C0B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2786" y="355002"/>
            <a:ext cx="9144000" cy="874339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SOMMAIRE 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DE09529-EF96-4249-ABBB-331E1CB1D1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10466"/>
            <a:ext cx="9144000" cy="4744122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Slide 3: Etat final du projet </a:t>
            </a:r>
          </a:p>
          <a:p>
            <a:pPr algn="l"/>
            <a:endParaRPr lang="fr-F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Slide 4: Difficultés rencontrées sur le projet</a:t>
            </a:r>
          </a:p>
          <a:p>
            <a:pPr algn="l"/>
            <a:r>
              <a:rPr lang="fr-FR" dirty="0"/>
              <a:t>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Slide 5:  Matériel</a:t>
            </a:r>
          </a:p>
          <a:p>
            <a:pPr algn="l"/>
            <a:r>
              <a:rPr lang="fr-FR" dirty="0"/>
              <a:t>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Slide 6: Retour sur les Objectifs </a:t>
            </a:r>
          </a:p>
          <a:p>
            <a:pPr algn="l"/>
            <a:endParaRPr lang="fr-F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Slide 7: Retour sur le planning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 Slide 8: Conclusion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6459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3">
            <a:extLst>
              <a:ext uri="{FF2B5EF4-FFF2-40B4-BE49-F238E27FC236}">
                <a16:creationId xmlns:a16="http://schemas.microsoft.com/office/drawing/2014/main" id="{9FE59C30-7638-403A-B49F-2AEC5F5B6A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217" b="38596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1383F896-E514-4968-ACCF-24C270A8A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fr-FR" sz="3600"/>
              <a:t>Etat final du projet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D1DADD3-5322-45F8-BF8F-46F5DF759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/>
              <a:t>Le projet est monté entiérement. Il se deplace et peut ramasser des objects (de faible masse) a certaines positions mais pas à toutes.</a:t>
            </a:r>
          </a:p>
        </p:txBody>
      </p:sp>
    </p:spTree>
    <p:extLst>
      <p:ext uri="{BB962C8B-B14F-4D97-AF65-F5344CB8AC3E}">
        <p14:creationId xmlns:p14="http://schemas.microsoft.com/office/powerpoint/2010/main" val="2619276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3">
            <a:extLst>
              <a:ext uri="{FF2B5EF4-FFF2-40B4-BE49-F238E27FC236}">
                <a16:creationId xmlns:a16="http://schemas.microsoft.com/office/drawing/2014/main" id="{023AD5C6-33CE-4ECB-BF39-43D18CD23F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82" r="-2" b="20331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82464BC-0505-4D83-ADA5-422B1455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fr-FR" sz="3700"/>
              <a:t>Difficultés rencontrées sur le projet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A615AA2-4C25-4B0E-8177-2B16AA88A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US" sz="1800" dirty="0"/>
              <a:t> le code des servomoteurs qui commandent la pince etait assez difficile a écrire ce qui explique les mouvements restreints de la pince. </a:t>
            </a:r>
          </a:p>
          <a:p>
            <a:r>
              <a:rPr lang="en-US" sz="1800" dirty="0"/>
              <a:t> le manque de temps </a:t>
            </a:r>
          </a:p>
          <a:p>
            <a:r>
              <a:rPr lang="en-US" sz="1800" dirty="0"/>
              <a:t> l’abandon du binôme </a:t>
            </a:r>
          </a:p>
          <a:p>
            <a:r>
              <a:rPr lang="en-US" sz="1800" dirty="0"/>
              <a:t> le probleme de rouage rencontré en fin de projet </a:t>
            </a:r>
          </a:p>
          <a:p>
            <a:r>
              <a:rPr lang="en-US" sz="1800" dirty="0"/>
              <a:t>L’integration de tout les codes en un seul à cause des problèmes </a:t>
            </a:r>
          </a:p>
        </p:txBody>
      </p:sp>
    </p:spTree>
    <p:extLst>
      <p:ext uri="{BB962C8B-B14F-4D97-AF65-F5344CB8AC3E}">
        <p14:creationId xmlns:p14="http://schemas.microsoft.com/office/powerpoint/2010/main" val="698844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3">
            <a:extLst>
              <a:ext uri="{FF2B5EF4-FFF2-40B4-BE49-F238E27FC236}">
                <a16:creationId xmlns:a16="http://schemas.microsoft.com/office/drawing/2014/main" id="{44BCA981-D26E-4F89-A39E-227A88118B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8EE8AA0B-457E-4A34-B7E8-FC4B357DA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fr-FR" sz="3600"/>
              <a:t>Matériel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B35FB0F-269C-43AB-91EB-3F5D2C961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337139"/>
            <a:ext cx="4593021" cy="2700273"/>
          </a:xfrm>
        </p:spPr>
        <p:txBody>
          <a:bodyPr anchor="ctr">
            <a:normAutofit/>
          </a:bodyPr>
          <a:lstStyle/>
          <a:p>
            <a:r>
              <a:rPr lang="fr-FR" sz="1200" u="sng" dirty="0"/>
              <a:t>Liste du matériel: </a:t>
            </a:r>
          </a:p>
          <a:p>
            <a:r>
              <a:rPr lang="fr-FR" sz="1200" dirty="0"/>
              <a:t> 3 servomoteur et deux moteurs à courant continu</a:t>
            </a:r>
          </a:p>
          <a:p>
            <a:r>
              <a:rPr lang="fr-FR" sz="1200" dirty="0"/>
              <a:t> 1 émetteur/récepteur Bluetooth </a:t>
            </a:r>
          </a:p>
          <a:p>
            <a:r>
              <a:rPr lang="fr-FR" sz="1200" dirty="0"/>
              <a:t> Carte Arduino </a:t>
            </a:r>
          </a:p>
          <a:p>
            <a:r>
              <a:rPr lang="fr-FR" sz="1200" dirty="0"/>
              <a:t> 1 carte L298N</a:t>
            </a:r>
          </a:p>
          <a:p>
            <a:r>
              <a:rPr lang="fr-FR" sz="1200" dirty="0"/>
              <a:t> 3 batteries</a:t>
            </a:r>
          </a:p>
          <a:p>
            <a:r>
              <a:rPr lang="fr-FR" sz="1200" dirty="0"/>
              <a:t> Bras robotique </a:t>
            </a:r>
          </a:p>
          <a:p>
            <a:r>
              <a:rPr lang="fr-FR" sz="1200" dirty="0"/>
              <a:t>Module de tank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44918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C15355-91C0-4250-84C1-AB07C8786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823"/>
          </a:xfrm>
        </p:spPr>
        <p:txBody>
          <a:bodyPr/>
          <a:lstStyle/>
          <a:p>
            <a:pPr algn="ctr"/>
            <a:r>
              <a:rPr lang="fr-FR" b="1" dirty="0"/>
              <a:t>Retour sur les objectifs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0050B5-CF05-40FE-8656-3F8FFBE0B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Au début du projet: </a:t>
            </a:r>
          </a:p>
          <a:p>
            <a:pPr marL="457200" lvl="1" indent="0">
              <a:buNone/>
            </a:pPr>
            <a:r>
              <a:rPr lang="fr-FR" dirty="0"/>
              <a:t>- Créer un robot capable de se déplacer dans une pièce afin d’atteindre un Object que nous voulions ramasser, récupérer.</a:t>
            </a:r>
          </a:p>
          <a:p>
            <a:pPr marL="457200" lvl="1" indent="0">
              <a:buNone/>
            </a:pPr>
            <a:endParaRPr lang="fr-FR" dirty="0"/>
          </a:p>
          <a:p>
            <a:endParaRPr lang="fr-FR" dirty="0"/>
          </a:p>
          <a:p>
            <a:r>
              <a:rPr lang="fr-FR" dirty="0"/>
              <a:t> A la fin du projet: </a:t>
            </a:r>
          </a:p>
          <a:p>
            <a:pPr lvl="1">
              <a:buFontTx/>
              <a:buChar char="-"/>
            </a:pPr>
            <a:r>
              <a:rPr lang="fr-FR" dirty="0"/>
              <a:t> le robot est capable de se déplacer dans une pièce pour se diriger vers l’objet voulu.</a:t>
            </a:r>
          </a:p>
          <a:p>
            <a:pPr lvl="1">
              <a:buFontTx/>
              <a:buChar char="-"/>
            </a:pPr>
            <a:r>
              <a:rPr lang="fr-FR" dirty="0"/>
              <a:t> il peut ramasser des objets de faible masse a certains endroits.</a:t>
            </a:r>
          </a:p>
          <a:p>
            <a:pPr lvl="1">
              <a:buFontTx/>
              <a:buChar char="-"/>
            </a:pPr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4400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ACF74EDE-D944-4F60-99BE-8953F1090C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7936" y="1078993"/>
            <a:ext cx="8407912" cy="506576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485E4C6-512C-4FD8-ACEB-1450EB750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Retour sur le planning </a:t>
            </a:r>
          </a:p>
        </p:txBody>
      </p:sp>
    </p:spTree>
    <p:extLst>
      <p:ext uri="{BB962C8B-B14F-4D97-AF65-F5344CB8AC3E}">
        <p14:creationId xmlns:p14="http://schemas.microsoft.com/office/powerpoint/2010/main" val="1202901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DEA83770-1A52-484B-8E05-805902F003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180" b="4663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EF32F14-2A3B-4554-B977-765DCA530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231815"/>
          </a:solidFill>
          <a:ln w="174625" cmpd="thinThick">
            <a:solidFill>
              <a:srgbClr val="231815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b="1">
                <a:solidFill>
                  <a:srgbClr val="FFFFFF"/>
                </a:solidFill>
              </a:rPr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867253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250</Words>
  <Application>Microsoft Office PowerPoint</Application>
  <PresentationFormat>Grand écran</PresentationFormat>
  <Paragraphs>42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Thème Office</vt:lpstr>
      <vt:lpstr>Projet Arduino: Clean-Robot</vt:lpstr>
      <vt:lpstr>SOMMAIRE </vt:lpstr>
      <vt:lpstr>Etat final du projet </vt:lpstr>
      <vt:lpstr>Difficultés rencontrées sur le projet </vt:lpstr>
      <vt:lpstr>Matériel</vt:lpstr>
      <vt:lpstr>Retour sur les objectifs </vt:lpstr>
      <vt:lpstr>Retour sur le planning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Arduino: Clean-Robot</dc:title>
  <dc:creator>Benoit Tallarita</dc:creator>
  <cp:lastModifiedBy>Benoit Tallarita</cp:lastModifiedBy>
  <cp:revision>8</cp:revision>
  <dcterms:created xsi:type="dcterms:W3CDTF">2018-05-31T08:10:51Z</dcterms:created>
  <dcterms:modified xsi:type="dcterms:W3CDTF">2018-05-31T09:10:20Z</dcterms:modified>
</cp:coreProperties>
</file>

<file path=docProps/thumbnail.jpeg>
</file>